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0836E-D09F-9E0C-429A-FF38BDBC1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2DF01F-4280-D8E2-DAE8-D7D42E125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22BE46-D06C-8AD0-E417-5144FED9F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D25226-F449-2DF0-DE49-83839CAD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28BC84-2FFE-B9A0-C8AA-F42AD445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08571-5222-C3C5-091C-692D7ED28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705B78-261C-3191-E87C-30FA8905A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E2AD6-3FB5-194F-C619-29AB90C0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E27678-4BF8-209A-3979-8E341051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7097DE-6A71-3DE1-C439-4796424D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01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5EFA2EB-2016-F13A-6CA2-B3E77D367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9A7325-5E1F-F95F-E84B-52B874C77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5E3FC8-7206-54F4-1B8A-FDACA6F9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677FD8-EAF1-EDE7-D297-BD3CBFD9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7EBFC9-78E1-B4D6-ADB0-BA5EFAA0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3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EFF0-4F32-500D-B073-06468FD3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906C8-ED30-A25F-B2C3-4A508D653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8F2A23-FE8F-5884-D6AA-DCF6F0C5B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8918A5-F3B6-75D7-8A5B-B755310D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78C25B-4F64-C7C7-EC5E-F6DAE315A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2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45A2B-95BD-A7A9-7726-BB02A2ACD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3CA966-04AB-FB11-CA29-8577FFE6D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6F9B90-BE88-DC44-55A3-576C9932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BEA4DC-DB78-D1E0-1209-BEC1177E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87CD7B-7471-0680-6003-58A4B305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7CADF-0961-ADA9-DBCC-3E98BC24A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777780-75DA-636E-7721-1890CBF5B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46ED6C-077E-8AAB-31DD-8354FE31D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DFD616-EFCA-51BB-661C-1A0EBB1B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6AD43C-77F9-9660-FBF4-FCB1B1C2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87D44-544D-C1CF-0FD3-CF21B870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9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1AD58-BD0B-C0D0-A9A3-64F289CF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F147C9-DACE-37DF-14AB-82BDF204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B26974-8158-D695-25B7-DFB1432DB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4D5BFB8-314E-FD98-B15F-EC0B8F08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73A3E9-0146-75E2-BCAD-08CD50DCA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673C42-F0F5-4824-C454-A089F1F0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D71E5FC-FFC7-2980-01DE-49741162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17444A-EF9C-7DCD-7F6C-57C91451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16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F49CEE-55B4-665D-0E9E-CA1B4219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D15A22-E0E6-61F0-12C3-38466524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8973A5-4F04-3F5C-FE8F-6A317DBF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7E4EDB-4A97-02FE-CF23-4B2E918F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8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976C90-0516-F753-35C5-F26BBA13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13B282-0635-0034-C172-AA4C48D9A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EC756C-7530-2DEC-7A12-4F3B3773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5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A68D3-B83B-DB8C-0770-73632502F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BFC4D5-174D-63B0-028A-BF39A9FA2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3668F1-B320-7F15-952C-221003143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674C16-B3AF-B785-D2C9-9CFCD67CF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4C5233-5906-FA82-B4B8-EC57B764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C5CE8-1A50-2C9D-42EA-646E7DBD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41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051BA-C6E2-26E7-FEC6-18D3D6C6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EB149B-2C0C-1AA8-84D4-2AA03AF64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57B2A1-0E3E-B3DB-4074-42F25DE0F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83AA91-71FC-C0E4-1F16-A2FCE670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881FF4-A7F0-64E3-6187-CC25CA98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B736A3-A1BB-0872-47CB-169C3442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E2100-5A85-40FC-804F-F8A28C31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E65299-1E99-CDFA-2EF2-81EF83182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39A70-D459-565D-F505-49C45ADA5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6FEE-4E63-4B6D-9E6C-39A16C6CE69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031BDC-7AE2-1ED2-88CC-EF54EDA7C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95D94F-B25A-670D-DA6A-FDDACF289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65991-EBD6-4D4B-9630-AF5109560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1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CDB5D8B-1068-0B8A-F7E9-F1AD3A080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082" y="899648"/>
            <a:ext cx="2316480" cy="30886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0E5A22C-A2E3-9A6E-4910-5F7D0FBEC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81" y="899648"/>
            <a:ext cx="2453640" cy="30886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CB4870-0A3D-C72C-B9B1-55800A3724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0" y="867263"/>
            <a:ext cx="2552880" cy="312102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F806CD0-E83D-5F51-2607-F09FF2100A1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33" b="16000"/>
          <a:stretch/>
        </p:blipFill>
        <p:spPr>
          <a:xfrm>
            <a:off x="1991653" y="4144872"/>
            <a:ext cx="3563328" cy="257596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55CBCE7-0AE9-38A8-E346-C48DCD8F09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24088" y="3327273"/>
            <a:ext cx="2558660" cy="41938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1DB9AB7-37CA-7767-0F5C-52D5AE691023}"/>
              </a:ext>
            </a:extLst>
          </p:cNvPr>
          <p:cNvSpPr txBox="1"/>
          <p:nvPr/>
        </p:nvSpPr>
        <p:spPr>
          <a:xfrm>
            <a:off x="2082215" y="177328"/>
            <a:ext cx="8058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берілетін тағамның сапалы берілуі, </a:t>
            </a:r>
            <a:r>
              <a:rPr lang="kk-KZ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комиссия тексерісі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053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2022-11-11T23:26:38Z</dcterms:created>
  <dcterms:modified xsi:type="dcterms:W3CDTF">2022-11-11T23:32:49Z</dcterms:modified>
</cp:coreProperties>
</file>